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2"/>
  </p:notesMasterIdLst>
  <p:sldIdLst>
    <p:sldId id="2908" r:id="rId2"/>
    <p:sldId id="257" r:id="rId3"/>
    <p:sldId id="259" r:id="rId4"/>
    <p:sldId id="262" r:id="rId5"/>
    <p:sldId id="261" r:id="rId6"/>
    <p:sldId id="2913" r:id="rId7"/>
    <p:sldId id="264" r:id="rId8"/>
    <p:sldId id="2912" r:id="rId9"/>
    <p:sldId id="260" r:id="rId10"/>
    <p:sldId id="2932" r:id="rId11"/>
    <p:sldId id="284" r:id="rId12"/>
    <p:sldId id="2930" r:id="rId13"/>
    <p:sldId id="2921" r:id="rId14"/>
    <p:sldId id="2923" r:id="rId15"/>
    <p:sldId id="2919" r:id="rId16"/>
    <p:sldId id="2924" r:id="rId17"/>
    <p:sldId id="2931" r:id="rId18"/>
    <p:sldId id="272" r:id="rId19"/>
    <p:sldId id="280" r:id="rId20"/>
    <p:sldId id="2927" r:id="rId21"/>
    <p:sldId id="2903" r:id="rId22"/>
    <p:sldId id="2892" r:id="rId23"/>
    <p:sldId id="2893" r:id="rId24"/>
    <p:sldId id="2894" r:id="rId25"/>
    <p:sldId id="2895" r:id="rId26"/>
    <p:sldId id="2897" r:id="rId27"/>
    <p:sldId id="2905" r:id="rId28"/>
    <p:sldId id="267" r:id="rId29"/>
    <p:sldId id="268"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client id="{8E3EA99C-DA43-4F5E-B0EB-2E3821C7EC64}" v="1" dt="2022-06-08T07:15:06.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9" autoAdjust="0"/>
    <p:restoredTop sz="90012" autoAdjust="0"/>
  </p:normalViewPr>
  <p:slideViewPr>
    <p:cSldViewPr snapToGrid="0">
      <p:cViewPr varScale="1">
        <p:scale>
          <a:sx n="102" d="100"/>
          <a:sy n="102" d="100"/>
        </p:scale>
        <p:origin x="87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8E3EA99C-DA43-4F5E-B0EB-2E3821C7EC64}"/>
    <pc:docChg chg="custSel addSld modSld sldOrd">
      <pc:chgData name="Bardhonia Harding" userId="1e47516d-01e1-4d07-904f-2b17da643156" providerId="ADAL" clId="{8E3EA99C-DA43-4F5E-B0EB-2E3821C7EC64}" dt="2022-06-08T07:16:41.824" v="44" actId="729"/>
      <pc:docMkLst>
        <pc:docMk/>
      </pc:docMkLst>
      <pc:sldChg chg="addSp delSp modSp new mod ord modClrScheme modShow chgLayout">
        <pc:chgData name="Bardhonia Harding" userId="1e47516d-01e1-4d07-904f-2b17da643156" providerId="ADAL" clId="{8E3EA99C-DA43-4F5E-B0EB-2E3821C7EC64}" dt="2022-06-08T07:16:41.824" v="44" actId="729"/>
        <pc:sldMkLst>
          <pc:docMk/>
          <pc:sldMk cId="110804006" sldId="2932"/>
        </pc:sldMkLst>
        <pc:spChg chg="del">
          <ac:chgData name="Bardhonia Harding" userId="1e47516d-01e1-4d07-904f-2b17da643156" providerId="ADAL" clId="{8E3EA99C-DA43-4F5E-B0EB-2E3821C7EC64}" dt="2022-06-08T07:14:32.588" v="1" actId="700"/>
          <ac:spMkLst>
            <pc:docMk/>
            <pc:sldMk cId="110804006" sldId="2932"/>
            <ac:spMk id="2" creationId="{F152D7AE-3340-4622-B2DA-DB4C689EFA59}"/>
          </ac:spMkLst>
        </pc:spChg>
        <pc:spChg chg="del">
          <ac:chgData name="Bardhonia Harding" userId="1e47516d-01e1-4d07-904f-2b17da643156" providerId="ADAL" clId="{8E3EA99C-DA43-4F5E-B0EB-2E3821C7EC64}" dt="2022-06-08T07:14:32.588" v="1" actId="700"/>
          <ac:spMkLst>
            <pc:docMk/>
            <pc:sldMk cId="110804006" sldId="2932"/>
            <ac:spMk id="3" creationId="{460A7BB4-3DE5-471C-8013-788A5545CC18}"/>
          </ac:spMkLst>
        </pc:spChg>
        <pc:spChg chg="add mod">
          <ac:chgData name="Bardhonia Harding" userId="1e47516d-01e1-4d07-904f-2b17da643156" providerId="ADAL" clId="{8E3EA99C-DA43-4F5E-B0EB-2E3821C7EC64}" dt="2022-06-08T07:16:26.359" v="40" actId="3062"/>
          <ac:spMkLst>
            <pc:docMk/>
            <pc:sldMk cId="110804006" sldId="2932"/>
            <ac:spMk id="6" creationId="{06807192-2AF5-40BD-AFAA-73C242E67D76}"/>
          </ac:spMkLst>
        </pc:spChg>
        <pc:spChg chg="add mod ord">
          <ac:chgData name="Bardhonia Harding" userId="1e47516d-01e1-4d07-904f-2b17da643156" providerId="ADAL" clId="{8E3EA99C-DA43-4F5E-B0EB-2E3821C7EC64}" dt="2022-06-08T07:16:06.170" v="36" actId="167"/>
          <ac:spMkLst>
            <pc:docMk/>
            <pc:sldMk cId="110804006" sldId="2932"/>
            <ac:spMk id="7" creationId="{59B2AF81-C624-45EC-AE5D-803BA04965EB}"/>
          </ac:spMkLst>
        </pc:spChg>
        <pc:picChg chg="add mod">
          <ac:chgData name="Bardhonia Harding" userId="1e47516d-01e1-4d07-904f-2b17da643156" providerId="ADAL" clId="{8E3EA99C-DA43-4F5E-B0EB-2E3821C7EC64}" dt="2022-06-08T07:16:32.179" v="41" actId="1076"/>
          <ac:picMkLst>
            <pc:docMk/>
            <pc:sldMk cId="110804006" sldId="2932"/>
            <ac:picMk id="5" creationId="{DAB924A8-5C08-4EF9-BC34-278DCF9F93D1}"/>
          </ac:picMkLst>
        </pc:picChg>
      </pc:sldChg>
    </pc:docChg>
  </pc:docChgLst>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28</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13</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16</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6/8/2022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6/8/2022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6/8/2022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6/8/2022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4.sv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B2AF81-C624-45EC-AE5D-803BA04965EB}"/>
              </a:ext>
            </a:extLst>
          </p:cNvPr>
          <p:cNvSpPr/>
          <p:nvPr/>
        </p:nvSpPr>
        <p:spPr>
          <a:xfrm>
            <a:off x="0" y="0"/>
            <a:ext cx="2724346" cy="6858000"/>
          </a:xfrm>
          <a:prstGeom prst="rect">
            <a:avLst/>
          </a:prstGeom>
          <a:solidFill>
            <a:schemeClr val="accent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AB924A8-5C08-4EF9-BC34-278DCF9F93D1}"/>
              </a:ext>
            </a:extLst>
          </p:cNvPr>
          <p:cNvPicPr>
            <a:picLocks noChangeAspect="1"/>
          </p:cNvPicPr>
          <p:nvPr/>
        </p:nvPicPr>
        <p:blipFill>
          <a:blip r:embed="rId2"/>
          <a:stretch>
            <a:fillRect/>
          </a:stretch>
        </p:blipFill>
        <p:spPr>
          <a:xfrm>
            <a:off x="3434462" y="650449"/>
            <a:ext cx="7360390" cy="5839905"/>
          </a:xfrm>
          <a:prstGeom prst="rect">
            <a:avLst/>
          </a:prstGeom>
        </p:spPr>
      </p:pic>
      <p:sp>
        <p:nvSpPr>
          <p:cNvPr id="6" name="TextBox 5">
            <a:extLst>
              <a:ext uri="{FF2B5EF4-FFF2-40B4-BE49-F238E27FC236}">
                <a16:creationId xmlns:a16="http://schemas.microsoft.com/office/drawing/2014/main" id="{06807192-2AF5-40BD-AFAA-73C242E67D76}"/>
              </a:ext>
            </a:extLst>
          </p:cNvPr>
          <p:cNvSpPr txBox="1"/>
          <p:nvPr/>
        </p:nvSpPr>
        <p:spPr>
          <a:xfrm>
            <a:off x="820132" y="650449"/>
            <a:ext cx="1508289" cy="5401479"/>
          </a:xfrm>
          <a:prstGeom prst="rect">
            <a:avLst/>
          </a:prstGeom>
          <a:noFill/>
        </p:spPr>
        <p:txBody>
          <a:bodyPr wrap="square" rtlCol="0">
            <a:spAutoFit/>
          </a:bodyPr>
          <a:lstStyle/>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t>
            </a:r>
          </a:p>
          <a:p>
            <a:r>
              <a:rPr lang="en-CA" sz="115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1080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41835"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41837"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55061"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51904"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77470"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77470"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47753"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42441"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solidFill>
              <a:srgbClr val="394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8736" r="18064"/>
          <a:stretch/>
        </p:blipFill>
        <p:spPr>
          <a:xfrm>
            <a:off x="633999" y="640080"/>
            <a:ext cx="6278529" cy="5588101"/>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25681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9349" r="18676"/>
          <a:stretch/>
        </p:blipFill>
        <p:spPr>
          <a:xfrm>
            <a:off x="20" y="10"/>
            <a:ext cx="7555971" cy="6857990"/>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1200092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2749</TotalTime>
  <Words>1976</Words>
  <Application>Microsoft Office PowerPoint</Application>
  <PresentationFormat>Widescreen</PresentationFormat>
  <Paragraphs>315</Paragraphs>
  <Slides>30</Slides>
  <Notes>13</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HYPOTHESIS</vt:lpstr>
      <vt:lpstr>HYPOTHESIS</vt:lpstr>
      <vt:lpstr>DATA SET</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43</cp:revision>
  <dcterms:created xsi:type="dcterms:W3CDTF">2022-06-04T11:18:31Z</dcterms:created>
  <dcterms:modified xsi:type="dcterms:W3CDTF">2022-06-08T07:16:43Z</dcterms:modified>
</cp:coreProperties>
</file>